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9507200" cy="14630400"/>
  <p:notesSz cx="195072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8" d="100"/>
          <a:sy n="38" d="100"/>
        </p:scale>
        <p:origin x="1522" y="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63040" y="4535424"/>
            <a:ext cx="16581120" cy="3072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926080" y="8193024"/>
            <a:ext cx="13655040" cy="3657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75360" y="3364992"/>
            <a:ext cx="8485632" cy="9656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046208" y="3364992"/>
            <a:ext cx="8485632" cy="9656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5360" y="585216"/>
            <a:ext cx="17556480" cy="2340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75360" y="3364992"/>
            <a:ext cx="17556480" cy="9656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632448" y="13606272"/>
            <a:ext cx="6242304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75360" y="13606272"/>
            <a:ext cx="4486656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045185" y="13606272"/>
            <a:ext cx="4486656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8458-663C-4596-B5F3-16101C802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9507200" cy="15004107"/>
          </a:xfrm>
          <a:solidFill>
            <a:srgbClr val="C00000"/>
          </a:solidFill>
        </p:spPr>
        <p:txBody>
          <a:bodyPr/>
          <a:lstStyle/>
          <a:p>
            <a:pPr algn="ctr"/>
            <a:r>
              <a:rPr lang="en-US" sz="34400" dirty="0">
                <a:solidFill>
                  <a:schemeClr val="bg1"/>
                </a:solidFill>
                <a:latin typeface="Bauhaus 93" panose="04030905020B02020C02" pitchFamily="82" charset="0"/>
              </a:rPr>
              <a:t>7- P’s of </a:t>
            </a:r>
            <a:r>
              <a:rPr lang="en-US" sz="28700" dirty="0">
                <a:solidFill>
                  <a:schemeClr val="bg1"/>
                </a:solidFill>
                <a:latin typeface="Bauhaus 93" panose="04030905020B02020C02" pitchFamily="82" charset="0"/>
              </a:rPr>
              <a:t>Marketing </a:t>
            </a:r>
            <a:r>
              <a:rPr lang="en-US" sz="34400" dirty="0">
                <a:solidFill>
                  <a:schemeClr val="bg1"/>
                </a:solidFill>
                <a:latin typeface="Bauhaus 93" panose="04030905020B02020C02" pitchFamily="82" charset="0"/>
              </a:rPr>
              <a:t>Function </a:t>
            </a:r>
            <a:endParaRPr lang="en-US" sz="287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CCE1EB-C2C9-46A5-BA05-506D2830E74C}"/>
              </a:ext>
            </a:extLst>
          </p:cNvPr>
          <p:cNvSpPr/>
          <p:nvPr/>
        </p:nvSpPr>
        <p:spPr>
          <a:xfrm>
            <a:off x="6400800" y="8915400"/>
            <a:ext cx="6324600" cy="1752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latin typeface="Bauhaus 93" panose="04030905020B02020C02" pitchFamily="82" charset="0"/>
              </a:rPr>
              <a:t>VIVA VVIT</a:t>
            </a:r>
          </a:p>
        </p:txBody>
      </p:sp>
    </p:spTree>
    <p:extLst>
      <p:ext uri="{BB962C8B-B14F-4D97-AF65-F5344CB8AC3E}">
        <p14:creationId xmlns:p14="http://schemas.microsoft.com/office/powerpoint/2010/main" val="229581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925" y="0"/>
            <a:ext cx="18583275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9D8910-0FB8-4C5E-BE42-C185BCABA79B}"/>
              </a:ext>
            </a:extLst>
          </p:cNvPr>
          <p:cNvSpPr/>
          <p:nvPr/>
        </p:nvSpPr>
        <p:spPr>
          <a:xfrm>
            <a:off x="0" y="9144000"/>
            <a:ext cx="19507200" cy="1752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latin typeface="Bauhaus 93" panose="04030905020B02020C02" pitchFamily="82" charset="0"/>
              </a:rPr>
              <a:t>VIVA VVIT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48A2CC-7FD1-40CC-9277-0C20AFAAAD0D}"/>
              </a:ext>
            </a:extLst>
          </p:cNvPr>
          <p:cNvSpPr/>
          <p:nvPr/>
        </p:nvSpPr>
        <p:spPr>
          <a:xfrm>
            <a:off x="0" y="12877800"/>
            <a:ext cx="6324600" cy="1752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latin typeface="Bauhaus 93" panose="04030905020B02020C02" pitchFamily="82" charset="0"/>
              </a:rPr>
              <a:t>VIVA VVIT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11</Words>
  <Application>Microsoft Office PowerPoint</Application>
  <PresentationFormat>Custom</PresentationFormat>
  <Paragraphs>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Bauhaus 93</vt:lpstr>
      <vt:lpstr>Calibri</vt:lpstr>
      <vt:lpstr>Office Theme</vt:lpstr>
      <vt:lpstr>7- P’s of Marketing Function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7- P’s of Marketing Function </dc:title>
  <dc:creator>Puttu Guruprasad</dc:creator>
  <cp:lastModifiedBy>Puttu Guruprasad</cp:lastModifiedBy>
  <cp:revision>1</cp:revision>
  <dcterms:created xsi:type="dcterms:W3CDTF">2024-02-20T03:16:52Z</dcterms:created>
  <dcterms:modified xsi:type="dcterms:W3CDTF">2024-02-20T03:23:11Z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2024-02-20T00:00:00Z</vt:filetime>
  </property>
  <property fmtid="{D5CDD505-2E9C-101B-9397-08002B2CF9AE}" pid="3" name="LastSaved">
    <vt:filetime>2024-02-20T00:00:00Z</vt:filetime>
  </property>
</Properties>
</file>